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1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hyperlink" Target="https://svgsilh.com/de/image/2344383.html" TargetMode="External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svgsilh.com/de/image/2344383.html" TargetMode="External"/><Relationship Id="rId2" Type="http://schemas.openxmlformats.org/officeDocument/2006/relationships/image" Target="../media/image12.svg"/><Relationship Id="rId1" Type="http://schemas.openxmlformats.org/officeDocument/2006/relationships/image" Target="../media/image7.png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8B8522-5F0A-42C6-AC4A-B839BA2214F4}" type="doc">
      <dgm:prSet loTypeId="urn:microsoft.com/office/officeart/2005/8/layout/default" loCatId="list" qsTypeId="urn:microsoft.com/office/officeart/2005/8/quickstyle/simple2" qsCatId="simple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2195FD26-7465-46A0-9EFB-AACC7EE2A0B0}">
      <dgm:prSet/>
      <dgm:spPr/>
      <dgm:t>
        <a:bodyPr/>
        <a:lstStyle/>
        <a:p>
          <a:r>
            <a:rPr lang="de-DE" dirty="0"/>
            <a:t>Benutzerfreundliche Anwendung</a:t>
          </a:r>
          <a:endParaRPr lang="en-US" dirty="0"/>
        </a:p>
      </dgm:t>
    </dgm:pt>
    <dgm:pt modelId="{19201E71-6E7F-44E8-8CD7-1C1FC1CF36F9}" type="parTrans" cxnId="{8B5EB640-B979-4CD4-B11A-5DF051EA2A0F}">
      <dgm:prSet/>
      <dgm:spPr/>
      <dgm:t>
        <a:bodyPr/>
        <a:lstStyle/>
        <a:p>
          <a:endParaRPr lang="en-US"/>
        </a:p>
      </dgm:t>
    </dgm:pt>
    <dgm:pt modelId="{375BD98A-3770-489E-A94D-9A25F26FC43E}" type="sibTrans" cxnId="{8B5EB640-B979-4CD4-B11A-5DF051EA2A0F}">
      <dgm:prSet/>
      <dgm:spPr/>
      <dgm:t>
        <a:bodyPr/>
        <a:lstStyle/>
        <a:p>
          <a:endParaRPr lang="en-US"/>
        </a:p>
      </dgm:t>
    </dgm:pt>
    <dgm:pt modelId="{646801DB-36AC-47E7-9668-8349B4429EE1}">
      <dgm:prSet/>
      <dgm:spPr/>
      <dgm:t>
        <a:bodyPr/>
        <a:lstStyle/>
        <a:p>
          <a:r>
            <a:rPr lang="de-DE" dirty="0"/>
            <a:t>Webapp, für mobiles Bestellen</a:t>
          </a:r>
          <a:endParaRPr lang="en-US" dirty="0"/>
        </a:p>
      </dgm:t>
    </dgm:pt>
    <dgm:pt modelId="{0B4C5EA5-6C8E-467D-A88D-E031CA9B39F7}" type="parTrans" cxnId="{F915EB84-4802-45B8-9800-DEA003879D2B}">
      <dgm:prSet/>
      <dgm:spPr/>
      <dgm:t>
        <a:bodyPr/>
        <a:lstStyle/>
        <a:p>
          <a:endParaRPr lang="en-US"/>
        </a:p>
      </dgm:t>
    </dgm:pt>
    <dgm:pt modelId="{7F60DE21-CDEC-473A-B787-7B44D5BD2D18}" type="sibTrans" cxnId="{F915EB84-4802-45B8-9800-DEA003879D2B}">
      <dgm:prSet/>
      <dgm:spPr/>
      <dgm:t>
        <a:bodyPr/>
        <a:lstStyle/>
        <a:p>
          <a:endParaRPr lang="en-US"/>
        </a:p>
      </dgm:t>
    </dgm:pt>
    <dgm:pt modelId="{B8E0984C-DFE0-4931-97FA-095B9D2A81BC}">
      <dgm:prSet/>
      <dgm:spPr/>
      <dgm:t>
        <a:bodyPr/>
        <a:lstStyle/>
        <a:p>
          <a:r>
            <a:rPr lang="de-DE" dirty="0"/>
            <a:t>Bestellübersicht für Kantinenmitarbeiter</a:t>
          </a:r>
          <a:endParaRPr lang="en-US" dirty="0"/>
        </a:p>
      </dgm:t>
    </dgm:pt>
    <dgm:pt modelId="{6117C244-0A9C-44F9-9A5A-3EC68570779F}" type="parTrans" cxnId="{05266CD4-1FD2-4EA1-B207-6102A96332EE}">
      <dgm:prSet/>
      <dgm:spPr/>
      <dgm:t>
        <a:bodyPr/>
        <a:lstStyle/>
        <a:p>
          <a:endParaRPr lang="en-US"/>
        </a:p>
      </dgm:t>
    </dgm:pt>
    <dgm:pt modelId="{790A8A17-C0C0-4052-AA8C-F6D65492A17E}" type="sibTrans" cxnId="{05266CD4-1FD2-4EA1-B207-6102A96332EE}">
      <dgm:prSet/>
      <dgm:spPr/>
      <dgm:t>
        <a:bodyPr/>
        <a:lstStyle/>
        <a:p>
          <a:endParaRPr lang="en-US"/>
        </a:p>
      </dgm:t>
    </dgm:pt>
    <dgm:pt modelId="{A2B62315-E5D9-4A00-8F3C-AE3EE20E0BD1}">
      <dgm:prSet/>
      <dgm:spPr/>
      <dgm:t>
        <a:bodyPr/>
        <a:lstStyle/>
        <a:p>
          <a:r>
            <a:rPr lang="de-AT" dirty="0"/>
            <a:t>Mitarbeiter hat mehr Auskunft über Gerichte</a:t>
          </a:r>
          <a:endParaRPr lang="en-US" dirty="0"/>
        </a:p>
      </dgm:t>
    </dgm:pt>
    <dgm:pt modelId="{FE8C9FB9-E6FD-4F67-ADB4-4CB78E15C38A}" type="parTrans" cxnId="{A297F7AB-A13F-4051-B833-F78528AD38A5}">
      <dgm:prSet/>
      <dgm:spPr/>
      <dgm:t>
        <a:bodyPr/>
        <a:lstStyle/>
        <a:p>
          <a:endParaRPr lang="en-US"/>
        </a:p>
      </dgm:t>
    </dgm:pt>
    <dgm:pt modelId="{EADE0630-C37F-45B8-AD74-BB4D7E516889}" type="sibTrans" cxnId="{A297F7AB-A13F-4051-B833-F78528AD38A5}">
      <dgm:prSet/>
      <dgm:spPr/>
      <dgm:t>
        <a:bodyPr/>
        <a:lstStyle/>
        <a:p>
          <a:endParaRPr lang="en-US"/>
        </a:p>
      </dgm:t>
    </dgm:pt>
    <dgm:pt modelId="{5F29DFBF-B9B4-43F1-8B23-0BE0012D9FE7}">
      <dgm:prSet/>
      <dgm:spPr/>
      <dgm:t>
        <a:bodyPr/>
        <a:lstStyle/>
        <a:p>
          <a:r>
            <a:rPr lang="de-AT" dirty="0"/>
            <a:t>Statistiken, um Bestellverhalten nachzuvollziehen</a:t>
          </a:r>
          <a:endParaRPr lang="en-US" dirty="0"/>
        </a:p>
      </dgm:t>
    </dgm:pt>
    <dgm:pt modelId="{FDE24609-B1B7-43CD-89DC-BD7854F457AB}" type="parTrans" cxnId="{E73741FA-7E6F-4551-A6B2-BF90BE60EDF5}">
      <dgm:prSet/>
      <dgm:spPr/>
      <dgm:t>
        <a:bodyPr/>
        <a:lstStyle/>
        <a:p>
          <a:endParaRPr lang="en-US"/>
        </a:p>
      </dgm:t>
    </dgm:pt>
    <dgm:pt modelId="{7A43DBC2-27E4-4AAA-9B7D-A2ED91AACB65}" type="sibTrans" cxnId="{E73741FA-7E6F-4551-A6B2-BF90BE60EDF5}">
      <dgm:prSet/>
      <dgm:spPr/>
      <dgm:t>
        <a:bodyPr/>
        <a:lstStyle/>
        <a:p>
          <a:endParaRPr lang="en-US"/>
        </a:p>
      </dgm:t>
    </dgm:pt>
    <dgm:pt modelId="{D899725D-4A1A-40EA-A9F3-CA57FD6EB446}" type="pres">
      <dgm:prSet presAssocID="{7C8B8522-5F0A-42C6-AC4A-B839BA2214F4}" presName="diagram" presStyleCnt="0">
        <dgm:presLayoutVars>
          <dgm:dir/>
          <dgm:resizeHandles val="exact"/>
        </dgm:presLayoutVars>
      </dgm:prSet>
      <dgm:spPr/>
    </dgm:pt>
    <dgm:pt modelId="{F4A2176C-0C93-4D3C-8B93-C663FF286878}" type="pres">
      <dgm:prSet presAssocID="{2195FD26-7465-46A0-9EFB-AACC7EE2A0B0}" presName="node" presStyleLbl="node1" presStyleIdx="0" presStyleCnt="5">
        <dgm:presLayoutVars>
          <dgm:bulletEnabled val="1"/>
        </dgm:presLayoutVars>
      </dgm:prSet>
      <dgm:spPr/>
    </dgm:pt>
    <dgm:pt modelId="{6F677167-0C12-41E3-AEBF-1B23CCF223FA}" type="pres">
      <dgm:prSet presAssocID="{375BD98A-3770-489E-A94D-9A25F26FC43E}" presName="sibTrans" presStyleCnt="0"/>
      <dgm:spPr/>
    </dgm:pt>
    <dgm:pt modelId="{A4859FB1-42FC-49E6-A902-0890B0E547E2}" type="pres">
      <dgm:prSet presAssocID="{646801DB-36AC-47E7-9668-8349B4429EE1}" presName="node" presStyleLbl="node1" presStyleIdx="1" presStyleCnt="5">
        <dgm:presLayoutVars>
          <dgm:bulletEnabled val="1"/>
        </dgm:presLayoutVars>
      </dgm:prSet>
      <dgm:spPr/>
    </dgm:pt>
    <dgm:pt modelId="{3002A0EF-7017-4C9D-98BF-77C061F40F3A}" type="pres">
      <dgm:prSet presAssocID="{7F60DE21-CDEC-473A-B787-7B44D5BD2D18}" presName="sibTrans" presStyleCnt="0"/>
      <dgm:spPr/>
    </dgm:pt>
    <dgm:pt modelId="{FD26CDB0-F966-4998-914B-FEA3C8A97B6B}" type="pres">
      <dgm:prSet presAssocID="{B8E0984C-DFE0-4931-97FA-095B9D2A81BC}" presName="node" presStyleLbl="node1" presStyleIdx="2" presStyleCnt="5">
        <dgm:presLayoutVars>
          <dgm:bulletEnabled val="1"/>
        </dgm:presLayoutVars>
      </dgm:prSet>
      <dgm:spPr/>
    </dgm:pt>
    <dgm:pt modelId="{2111A98A-F988-466A-81E4-BC5350870C76}" type="pres">
      <dgm:prSet presAssocID="{790A8A17-C0C0-4052-AA8C-F6D65492A17E}" presName="sibTrans" presStyleCnt="0"/>
      <dgm:spPr/>
    </dgm:pt>
    <dgm:pt modelId="{694E9C63-14F2-412A-913F-2E60570164D4}" type="pres">
      <dgm:prSet presAssocID="{A2B62315-E5D9-4A00-8F3C-AE3EE20E0BD1}" presName="node" presStyleLbl="node1" presStyleIdx="3" presStyleCnt="5">
        <dgm:presLayoutVars>
          <dgm:bulletEnabled val="1"/>
        </dgm:presLayoutVars>
      </dgm:prSet>
      <dgm:spPr/>
    </dgm:pt>
    <dgm:pt modelId="{0550C3C0-369B-4114-96F1-FE18DA86EE3C}" type="pres">
      <dgm:prSet presAssocID="{EADE0630-C37F-45B8-AD74-BB4D7E516889}" presName="sibTrans" presStyleCnt="0"/>
      <dgm:spPr/>
    </dgm:pt>
    <dgm:pt modelId="{94A7641B-CC4B-463A-B744-1AE4D462F1CF}" type="pres">
      <dgm:prSet presAssocID="{5F29DFBF-B9B4-43F1-8B23-0BE0012D9FE7}" presName="node" presStyleLbl="node1" presStyleIdx="4" presStyleCnt="5">
        <dgm:presLayoutVars>
          <dgm:bulletEnabled val="1"/>
        </dgm:presLayoutVars>
      </dgm:prSet>
      <dgm:spPr/>
    </dgm:pt>
  </dgm:ptLst>
  <dgm:cxnLst>
    <dgm:cxn modelId="{8B5EB640-B979-4CD4-B11A-5DF051EA2A0F}" srcId="{7C8B8522-5F0A-42C6-AC4A-B839BA2214F4}" destId="{2195FD26-7465-46A0-9EFB-AACC7EE2A0B0}" srcOrd="0" destOrd="0" parTransId="{19201E71-6E7F-44E8-8CD7-1C1FC1CF36F9}" sibTransId="{375BD98A-3770-489E-A94D-9A25F26FC43E}"/>
    <dgm:cxn modelId="{CEF79F45-9F40-438F-AA05-BCC4077D2D92}" type="presOf" srcId="{A2B62315-E5D9-4A00-8F3C-AE3EE20E0BD1}" destId="{694E9C63-14F2-412A-913F-2E60570164D4}" srcOrd="0" destOrd="0" presId="urn:microsoft.com/office/officeart/2005/8/layout/default"/>
    <dgm:cxn modelId="{F915EB84-4802-45B8-9800-DEA003879D2B}" srcId="{7C8B8522-5F0A-42C6-AC4A-B839BA2214F4}" destId="{646801DB-36AC-47E7-9668-8349B4429EE1}" srcOrd="1" destOrd="0" parTransId="{0B4C5EA5-6C8E-467D-A88D-E031CA9B39F7}" sibTransId="{7F60DE21-CDEC-473A-B787-7B44D5BD2D18}"/>
    <dgm:cxn modelId="{721A4695-2D00-40B0-B367-4493748B4C48}" type="presOf" srcId="{646801DB-36AC-47E7-9668-8349B4429EE1}" destId="{A4859FB1-42FC-49E6-A902-0890B0E547E2}" srcOrd="0" destOrd="0" presId="urn:microsoft.com/office/officeart/2005/8/layout/default"/>
    <dgm:cxn modelId="{A297F7AB-A13F-4051-B833-F78528AD38A5}" srcId="{7C8B8522-5F0A-42C6-AC4A-B839BA2214F4}" destId="{A2B62315-E5D9-4A00-8F3C-AE3EE20E0BD1}" srcOrd="3" destOrd="0" parTransId="{FE8C9FB9-E6FD-4F67-ADB4-4CB78E15C38A}" sibTransId="{EADE0630-C37F-45B8-AD74-BB4D7E516889}"/>
    <dgm:cxn modelId="{E2F7A3AE-18C4-42C4-A13D-74391FE64219}" type="presOf" srcId="{B8E0984C-DFE0-4931-97FA-095B9D2A81BC}" destId="{FD26CDB0-F966-4998-914B-FEA3C8A97B6B}" srcOrd="0" destOrd="0" presId="urn:microsoft.com/office/officeart/2005/8/layout/default"/>
    <dgm:cxn modelId="{05266CD4-1FD2-4EA1-B207-6102A96332EE}" srcId="{7C8B8522-5F0A-42C6-AC4A-B839BA2214F4}" destId="{B8E0984C-DFE0-4931-97FA-095B9D2A81BC}" srcOrd="2" destOrd="0" parTransId="{6117C244-0A9C-44F9-9A5A-3EC68570779F}" sibTransId="{790A8A17-C0C0-4052-AA8C-F6D65492A17E}"/>
    <dgm:cxn modelId="{6F5367F7-2FB3-4A79-B8D0-9977F65B5AB6}" type="presOf" srcId="{5F29DFBF-B9B4-43F1-8B23-0BE0012D9FE7}" destId="{94A7641B-CC4B-463A-B744-1AE4D462F1CF}" srcOrd="0" destOrd="0" presId="urn:microsoft.com/office/officeart/2005/8/layout/default"/>
    <dgm:cxn modelId="{DE0953F7-069C-40F0-A57E-3EBC2FB3F792}" type="presOf" srcId="{2195FD26-7465-46A0-9EFB-AACC7EE2A0B0}" destId="{F4A2176C-0C93-4D3C-8B93-C663FF286878}" srcOrd="0" destOrd="0" presId="urn:microsoft.com/office/officeart/2005/8/layout/default"/>
    <dgm:cxn modelId="{060436F8-7065-4B98-A094-F43084118FEB}" type="presOf" srcId="{7C8B8522-5F0A-42C6-AC4A-B839BA2214F4}" destId="{D899725D-4A1A-40EA-A9F3-CA57FD6EB446}" srcOrd="0" destOrd="0" presId="urn:microsoft.com/office/officeart/2005/8/layout/default"/>
    <dgm:cxn modelId="{E73741FA-7E6F-4551-A6B2-BF90BE60EDF5}" srcId="{7C8B8522-5F0A-42C6-AC4A-B839BA2214F4}" destId="{5F29DFBF-B9B4-43F1-8B23-0BE0012D9FE7}" srcOrd="4" destOrd="0" parTransId="{FDE24609-B1B7-43CD-89DC-BD7854F457AB}" sibTransId="{7A43DBC2-27E4-4AAA-9B7D-A2ED91AACB65}"/>
    <dgm:cxn modelId="{97D3D5CF-DDB7-4CCA-A878-E0BB080A43F8}" type="presParOf" srcId="{D899725D-4A1A-40EA-A9F3-CA57FD6EB446}" destId="{F4A2176C-0C93-4D3C-8B93-C663FF286878}" srcOrd="0" destOrd="0" presId="urn:microsoft.com/office/officeart/2005/8/layout/default"/>
    <dgm:cxn modelId="{EA6BB635-C486-4C1D-9E50-5BB08DC29F9F}" type="presParOf" srcId="{D899725D-4A1A-40EA-A9F3-CA57FD6EB446}" destId="{6F677167-0C12-41E3-AEBF-1B23CCF223FA}" srcOrd="1" destOrd="0" presId="urn:microsoft.com/office/officeart/2005/8/layout/default"/>
    <dgm:cxn modelId="{68AAF227-0AF6-4427-9FA9-6525F578D0CF}" type="presParOf" srcId="{D899725D-4A1A-40EA-A9F3-CA57FD6EB446}" destId="{A4859FB1-42FC-49E6-A902-0890B0E547E2}" srcOrd="2" destOrd="0" presId="urn:microsoft.com/office/officeart/2005/8/layout/default"/>
    <dgm:cxn modelId="{5D71E8B9-9385-4B13-8DDF-41EA00534C0A}" type="presParOf" srcId="{D899725D-4A1A-40EA-A9F3-CA57FD6EB446}" destId="{3002A0EF-7017-4C9D-98BF-77C061F40F3A}" srcOrd="3" destOrd="0" presId="urn:microsoft.com/office/officeart/2005/8/layout/default"/>
    <dgm:cxn modelId="{D5E81364-C916-494F-A931-A3FBA9FA8F0E}" type="presParOf" srcId="{D899725D-4A1A-40EA-A9F3-CA57FD6EB446}" destId="{FD26CDB0-F966-4998-914B-FEA3C8A97B6B}" srcOrd="4" destOrd="0" presId="urn:microsoft.com/office/officeart/2005/8/layout/default"/>
    <dgm:cxn modelId="{4D0F1F7B-DB2A-47CD-9215-73503084A3CC}" type="presParOf" srcId="{D899725D-4A1A-40EA-A9F3-CA57FD6EB446}" destId="{2111A98A-F988-466A-81E4-BC5350870C76}" srcOrd="5" destOrd="0" presId="urn:microsoft.com/office/officeart/2005/8/layout/default"/>
    <dgm:cxn modelId="{EAB2CD4B-D16C-427D-9DEE-B1E32C1B4F76}" type="presParOf" srcId="{D899725D-4A1A-40EA-A9F3-CA57FD6EB446}" destId="{694E9C63-14F2-412A-913F-2E60570164D4}" srcOrd="6" destOrd="0" presId="urn:microsoft.com/office/officeart/2005/8/layout/default"/>
    <dgm:cxn modelId="{D6B2E004-AE63-4193-BBC6-311E4C7A5ECF}" type="presParOf" srcId="{D899725D-4A1A-40EA-A9F3-CA57FD6EB446}" destId="{0550C3C0-369B-4114-96F1-FE18DA86EE3C}" srcOrd="7" destOrd="0" presId="urn:microsoft.com/office/officeart/2005/8/layout/default"/>
    <dgm:cxn modelId="{8316D31D-9E02-4C7C-A37D-5A7390968307}" type="presParOf" srcId="{D899725D-4A1A-40EA-A9F3-CA57FD6EB446}" destId="{94A7641B-CC4B-463A-B744-1AE4D462F1CF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54C501-01AD-4A84-AB5C-6B8C7B6C81BB}" type="doc">
      <dgm:prSet loTypeId="urn:microsoft.com/office/officeart/2008/layout/PictureStrips" loCatId="list" qsTypeId="urn:microsoft.com/office/officeart/2005/8/quickstyle/simple4" qsCatId="simple" csTypeId="urn:microsoft.com/office/officeart/2005/8/colors/accent4_4" csCatId="accent4" phldr="1"/>
      <dgm:spPr/>
      <dgm:t>
        <a:bodyPr/>
        <a:lstStyle/>
        <a:p>
          <a:endParaRPr lang="en-US"/>
        </a:p>
      </dgm:t>
    </dgm:pt>
    <dgm:pt modelId="{BB602E65-9F6C-4E05-949F-482A21D50A15}">
      <dgm:prSet/>
      <dgm:spPr/>
      <dgm:t>
        <a:bodyPr/>
        <a:lstStyle/>
        <a:p>
          <a:r>
            <a:rPr lang="de-DE" dirty="0"/>
            <a:t>Bestellung nicht auf Desktop beschränkt</a:t>
          </a:r>
          <a:endParaRPr lang="en-US" dirty="0"/>
        </a:p>
      </dgm:t>
    </dgm:pt>
    <dgm:pt modelId="{5E7C0374-9932-4CE2-A0E9-7B4FDA3657E2}" type="parTrans" cxnId="{0F405547-DB07-4234-84E8-9C320798BF53}">
      <dgm:prSet/>
      <dgm:spPr/>
      <dgm:t>
        <a:bodyPr/>
        <a:lstStyle/>
        <a:p>
          <a:endParaRPr lang="en-US"/>
        </a:p>
      </dgm:t>
    </dgm:pt>
    <dgm:pt modelId="{A776251B-8B91-4690-A2FF-8F2136687E3E}" type="sibTrans" cxnId="{0F405547-DB07-4234-84E8-9C320798BF53}">
      <dgm:prSet/>
      <dgm:spPr/>
      <dgm:t>
        <a:bodyPr/>
        <a:lstStyle/>
        <a:p>
          <a:endParaRPr lang="en-US"/>
        </a:p>
      </dgm:t>
    </dgm:pt>
    <dgm:pt modelId="{254D9C63-0280-4BE6-B22E-D9815CF812C6}">
      <dgm:prSet/>
      <dgm:spPr/>
      <dgm:t>
        <a:bodyPr/>
        <a:lstStyle/>
        <a:p>
          <a:r>
            <a:rPr lang="de-DE" dirty="0"/>
            <a:t>Mitarbeiter hat bessere Einsicht auf sein Bestellverhalten</a:t>
          </a:r>
          <a:endParaRPr lang="en-US" dirty="0"/>
        </a:p>
      </dgm:t>
    </dgm:pt>
    <dgm:pt modelId="{A5666E58-3B25-4B37-BE9F-8EBE762C433D}" type="parTrans" cxnId="{56B56B04-F451-490C-B896-86FDEE438A18}">
      <dgm:prSet/>
      <dgm:spPr/>
      <dgm:t>
        <a:bodyPr/>
        <a:lstStyle/>
        <a:p>
          <a:endParaRPr lang="en-US"/>
        </a:p>
      </dgm:t>
    </dgm:pt>
    <dgm:pt modelId="{FDF62310-6524-4ED5-B6B6-D9CD8F9910BE}" type="sibTrans" cxnId="{56B56B04-F451-490C-B896-86FDEE438A18}">
      <dgm:prSet/>
      <dgm:spPr/>
      <dgm:t>
        <a:bodyPr/>
        <a:lstStyle/>
        <a:p>
          <a:endParaRPr lang="en-US"/>
        </a:p>
      </dgm:t>
    </dgm:pt>
    <dgm:pt modelId="{48FA4096-45D0-4051-91B4-D3F946B1E636}">
      <dgm:prSet/>
      <dgm:spPr/>
      <dgm:t>
        <a:bodyPr/>
        <a:lstStyle/>
        <a:p>
          <a:r>
            <a:rPr lang="de-DE" dirty="0"/>
            <a:t>Essensauswahl durch kategorische Einteilung erleichtert</a:t>
          </a:r>
          <a:endParaRPr lang="en-US" dirty="0"/>
        </a:p>
      </dgm:t>
    </dgm:pt>
    <dgm:pt modelId="{D57E85A1-958A-4181-A381-5AEF64EB4508}" type="parTrans" cxnId="{15151484-6B52-4AEF-9D4D-FA032AE11DE8}">
      <dgm:prSet/>
      <dgm:spPr/>
      <dgm:t>
        <a:bodyPr/>
        <a:lstStyle/>
        <a:p>
          <a:endParaRPr lang="en-US"/>
        </a:p>
      </dgm:t>
    </dgm:pt>
    <dgm:pt modelId="{9084563F-12C0-42E5-B36F-108B9D704B67}" type="sibTrans" cxnId="{15151484-6B52-4AEF-9D4D-FA032AE11DE8}">
      <dgm:prSet/>
      <dgm:spPr/>
      <dgm:t>
        <a:bodyPr/>
        <a:lstStyle/>
        <a:p>
          <a:endParaRPr lang="en-US"/>
        </a:p>
      </dgm:t>
    </dgm:pt>
    <dgm:pt modelId="{276307F0-2E73-447E-B6FE-8B594FBA4506}">
      <dgm:prSet/>
      <dgm:spPr/>
      <dgm:t>
        <a:bodyPr/>
        <a:lstStyle/>
        <a:p>
          <a:r>
            <a:rPr lang="de-DE"/>
            <a:t>Kantinenmitarbeiter können Essenszubereitung besser planen</a:t>
          </a:r>
          <a:endParaRPr lang="en-US"/>
        </a:p>
      </dgm:t>
    </dgm:pt>
    <dgm:pt modelId="{0B627ED4-4B74-469A-834D-C774D06EC432}" type="parTrans" cxnId="{7BCF9E1D-7016-404C-837D-10FCBECBC2BB}">
      <dgm:prSet/>
      <dgm:spPr/>
      <dgm:t>
        <a:bodyPr/>
        <a:lstStyle/>
        <a:p>
          <a:endParaRPr lang="en-US"/>
        </a:p>
      </dgm:t>
    </dgm:pt>
    <dgm:pt modelId="{9F0C8200-6CE4-4153-98EC-B4A2F2592871}" type="sibTrans" cxnId="{7BCF9E1D-7016-404C-837D-10FCBECBC2BB}">
      <dgm:prSet/>
      <dgm:spPr/>
      <dgm:t>
        <a:bodyPr/>
        <a:lstStyle/>
        <a:p>
          <a:endParaRPr lang="en-US"/>
        </a:p>
      </dgm:t>
    </dgm:pt>
    <dgm:pt modelId="{0CA8665E-5B74-425E-9440-857D71A441E7}" type="pres">
      <dgm:prSet presAssocID="{9754C501-01AD-4A84-AB5C-6B8C7B6C81BB}" presName="Name0" presStyleCnt="0">
        <dgm:presLayoutVars>
          <dgm:dir/>
          <dgm:resizeHandles val="exact"/>
        </dgm:presLayoutVars>
      </dgm:prSet>
      <dgm:spPr/>
    </dgm:pt>
    <dgm:pt modelId="{725AE8D5-A75F-42D1-A5C6-60C670DC2CF7}" type="pres">
      <dgm:prSet presAssocID="{BB602E65-9F6C-4E05-949F-482A21D50A15}" presName="composite" presStyleCnt="0"/>
      <dgm:spPr/>
    </dgm:pt>
    <dgm:pt modelId="{F1ABE28E-5178-44F9-973D-B63A8D8B0E53}" type="pres">
      <dgm:prSet presAssocID="{BB602E65-9F6C-4E05-949F-482A21D50A15}" presName="rect1" presStyleLbl="trAlignAcc1" presStyleIdx="0" presStyleCnt="4">
        <dgm:presLayoutVars>
          <dgm:bulletEnabled val="1"/>
        </dgm:presLayoutVars>
      </dgm:prSet>
      <dgm:spPr/>
    </dgm:pt>
    <dgm:pt modelId="{3842E395-CF94-4061-A194-2EFEA81ACB77}" type="pres">
      <dgm:prSet presAssocID="{BB602E65-9F6C-4E05-949F-482A21D50A15}" presName="rect2" presStyleLbl="fgImgPlace1" presStyleIdx="0" presStyleCnt="4" custLinFactNeighborX="-415" custLinFactNeighborY="70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25000" r="-25000"/>
          </a:stretch>
        </a:blipFill>
      </dgm:spPr>
    </dgm:pt>
    <dgm:pt modelId="{266C77D9-EF7B-42FE-872F-98FB3F48B0A3}" type="pres">
      <dgm:prSet presAssocID="{A776251B-8B91-4690-A2FF-8F2136687E3E}" presName="sibTrans" presStyleCnt="0"/>
      <dgm:spPr/>
    </dgm:pt>
    <dgm:pt modelId="{FBBEDA4A-370C-48D9-A731-008E565D40F8}" type="pres">
      <dgm:prSet presAssocID="{254D9C63-0280-4BE6-B22E-D9815CF812C6}" presName="composite" presStyleCnt="0"/>
      <dgm:spPr/>
    </dgm:pt>
    <dgm:pt modelId="{CF4894FE-F6AE-4851-AA70-F2FDE423A85C}" type="pres">
      <dgm:prSet presAssocID="{254D9C63-0280-4BE6-B22E-D9815CF812C6}" presName="rect1" presStyleLbl="trAlignAcc1" presStyleIdx="1" presStyleCnt="4">
        <dgm:presLayoutVars>
          <dgm:bulletEnabled val="1"/>
        </dgm:presLayoutVars>
      </dgm:prSet>
      <dgm:spPr/>
    </dgm:pt>
    <dgm:pt modelId="{04389D35-9C5B-446B-B3C5-7C02389D5AD7}" type="pres">
      <dgm:prSet presAssocID="{254D9C63-0280-4BE6-B22E-D9815CF812C6}" presName="rect2" presStyleLbl="fgImgPlace1" presStyleIdx="1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5000" r="-85000"/>
          </a:stretch>
        </a:blipFill>
      </dgm:spPr>
    </dgm:pt>
    <dgm:pt modelId="{83E03A74-B22A-4BF9-B328-1716400F3A87}" type="pres">
      <dgm:prSet presAssocID="{FDF62310-6524-4ED5-B6B6-D9CD8F9910BE}" presName="sibTrans" presStyleCnt="0"/>
      <dgm:spPr/>
    </dgm:pt>
    <dgm:pt modelId="{438E67F3-72F1-4FC2-8A49-2F77CF345C54}" type="pres">
      <dgm:prSet presAssocID="{48FA4096-45D0-4051-91B4-D3F946B1E636}" presName="composite" presStyleCnt="0"/>
      <dgm:spPr/>
    </dgm:pt>
    <dgm:pt modelId="{9DA4A90B-22C3-42D0-A1B1-73A71ECDB0AC}" type="pres">
      <dgm:prSet presAssocID="{48FA4096-45D0-4051-91B4-D3F946B1E636}" presName="rect1" presStyleLbl="trAlignAcc1" presStyleIdx="2" presStyleCnt="4">
        <dgm:presLayoutVars>
          <dgm:bulletEnabled val="1"/>
        </dgm:presLayoutVars>
      </dgm:prSet>
      <dgm:spPr/>
    </dgm:pt>
    <dgm:pt modelId="{AEE3341C-BB15-48EF-95E5-57B16B4AA91B}" type="pres">
      <dgm:prSet presAssocID="{48FA4096-45D0-4051-91B4-D3F946B1E636}" presName="rect2" presStyleLbl="fgImgPlac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A33096C2-2495-40A5-89A0-9FA8AF22CB56}" type="pres">
      <dgm:prSet presAssocID="{9084563F-12C0-42E5-B36F-108B9D704B67}" presName="sibTrans" presStyleCnt="0"/>
      <dgm:spPr/>
    </dgm:pt>
    <dgm:pt modelId="{897FAC4B-AC7E-4638-BCA1-D76B69750E9A}" type="pres">
      <dgm:prSet presAssocID="{276307F0-2E73-447E-B6FE-8B594FBA4506}" presName="composite" presStyleCnt="0"/>
      <dgm:spPr/>
    </dgm:pt>
    <dgm:pt modelId="{7024D741-4E18-456D-8EC7-EC6E280F24B7}" type="pres">
      <dgm:prSet presAssocID="{276307F0-2E73-447E-B6FE-8B594FBA4506}" presName="rect1" presStyleLbl="trAlignAcc1" presStyleIdx="3" presStyleCnt="4">
        <dgm:presLayoutVars>
          <dgm:bulletEnabled val="1"/>
        </dgm:presLayoutVars>
      </dgm:prSet>
      <dgm:spPr/>
    </dgm:pt>
    <dgm:pt modelId="{18C03663-846D-446F-893A-536801B08C5B}" type="pres">
      <dgm:prSet presAssocID="{276307F0-2E73-447E-B6FE-8B594FBA4506}" presName="rect2" presStyleLbl="fgImgPlace1" presStyleIdx="3" presStyleCnt="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0" r="-50000"/>
          </a:stretch>
        </a:blipFill>
      </dgm:spPr>
    </dgm:pt>
  </dgm:ptLst>
  <dgm:cxnLst>
    <dgm:cxn modelId="{56B56B04-F451-490C-B896-86FDEE438A18}" srcId="{9754C501-01AD-4A84-AB5C-6B8C7B6C81BB}" destId="{254D9C63-0280-4BE6-B22E-D9815CF812C6}" srcOrd="1" destOrd="0" parTransId="{A5666E58-3B25-4B37-BE9F-8EBE762C433D}" sibTransId="{FDF62310-6524-4ED5-B6B6-D9CD8F9910BE}"/>
    <dgm:cxn modelId="{7BCF9E1D-7016-404C-837D-10FCBECBC2BB}" srcId="{9754C501-01AD-4A84-AB5C-6B8C7B6C81BB}" destId="{276307F0-2E73-447E-B6FE-8B594FBA4506}" srcOrd="3" destOrd="0" parTransId="{0B627ED4-4B74-469A-834D-C774D06EC432}" sibTransId="{9F0C8200-6CE4-4153-98EC-B4A2F2592871}"/>
    <dgm:cxn modelId="{5F2F662A-4A50-495E-8F8D-F979F7314635}" type="presOf" srcId="{48FA4096-45D0-4051-91B4-D3F946B1E636}" destId="{9DA4A90B-22C3-42D0-A1B1-73A71ECDB0AC}" srcOrd="0" destOrd="0" presId="urn:microsoft.com/office/officeart/2008/layout/PictureStrips"/>
    <dgm:cxn modelId="{0F405547-DB07-4234-84E8-9C320798BF53}" srcId="{9754C501-01AD-4A84-AB5C-6B8C7B6C81BB}" destId="{BB602E65-9F6C-4E05-949F-482A21D50A15}" srcOrd="0" destOrd="0" parTransId="{5E7C0374-9932-4CE2-A0E9-7B4FDA3657E2}" sibTransId="{A776251B-8B91-4690-A2FF-8F2136687E3E}"/>
    <dgm:cxn modelId="{15151484-6B52-4AEF-9D4D-FA032AE11DE8}" srcId="{9754C501-01AD-4A84-AB5C-6B8C7B6C81BB}" destId="{48FA4096-45D0-4051-91B4-D3F946B1E636}" srcOrd="2" destOrd="0" parTransId="{D57E85A1-958A-4181-A381-5AEF64EB4508}" sibTransId="{9084563F-12C0-42E5-B36F-108B9D704B67}"/>
    <dgm:cxn modelId="{4612AFCA-3DEC-47BD-B2A5-A88F72E86BC7}" type="presOf" srcId="{9754C501-01AD-4A84-AB5C-6B8C7B6C81BB}" destId="{0CA8665E-5B74-425E-9440-857D71A441E7}" srcOrd="0" destOrd="0" presId="urn:microsoft.com/office/officeart/2008/layout/PictureStrips"/>
    <dgm:cxn modelId="{4A85DEE8-B344-414F-8AA6-6811CE902BBF}" type="presOf" srcId="{BB602E65-9F6C-4E05-949F-482A21D50A15}" destId="{F1ABE28E-5178-44F9-973D-B63A8D8B0E53}" srcOrd="0" destOrd="0" presId="urn:microsoft.com/office/officeart/2008/layout/PictureStrips"/>
    <dgm:cxn modelId="{0AE650E9-AAA5-45B9-8D84-917F775B8672}" type="presOf" srcId="{276307F0-2E73-447E-B6FE-8B594FBA4506}" destId="{7024D741-4E18-456D-8EC7-EC6E280F24B7}" srcOrd="0" destOrd="0" presId="urn:microsoft.com/office/officeart/2008/layout/PictureStrips"/>
    <dgm:cxn modelId="{0361D9ED-AB66-4C61-BABA-E638FAD41D05}" type="presOf" srcId="{254D9C63-0280-4BE6-B22E-D9815CF812C6}" destId="{CF4894FE-F6AE-4851-AA70-F2FDE423A85C}" srcOrd="0" destOrd="0" presId="urn:microsoft.com/office/officeart/2008/layout/PictureStrips"/>
    <dgm:cxn modelId="{590EA717-FD52-47AD-93C9-931A07D915A5}" type="presParOf" srcId="{0CA8665E-5B74-425E-9440-857D71A441E7}" destId="{725AE8D5-A75F-42D1-A5C6-60C670DC2CF7}" srcOrd="0" destOrd="0" presId="urn:microsoft.com/office/officeart/2008/layout/PictureStrips"/>
    <dgm:cxn modelId="{64D5F449-0FFE-4AAD-B09C-767324C0AECA}" type="presParOf" srcId="{725AE8D5-A75F-42D1-A5C6-60C670DC2CF7}" destId="{F1ABE28E-5178-44F9-973D-B63A8D8B0E53}" srcOrd="0" destOrd="0" presId="urn:microsoft.com/office/officeart/2008/layout/PictureStrips"/>
    <dgm:cxn modelId="{6D52D8E0-3564-4010-B7D3-31C8F8A47E85}" type="presParOf" srcId="{725AE8D5-A75F-42D1-A5C6-60C670DC2CF7}" destId="{3842E395-CF94-4061-A194-2EFEA81ACB77}" srcOrd="1" destOrd="0" presId="urn:microsoft.com/office/officeart/2008/layout/PictureStrips"/>
    <dgm:cxn modelId="{61665222-8AE8-4F00-995C-19DA55987256}" type="presParOf" srcId="{0CA8665E-5B74-425E-9440-857D71A441E7}" destId="{266C77D9-EF7B-42FE-872F-98FB3F48B0A3}" srcOrd="1" destOrd="0" presId="urn:microsoft.com/office/officeart/2008/layout/PictureStrips"/>
    <dgm:cxn modelId="{3BCF4BEE-5FB4-46DF-A9EE-9AD5BCA323FD}" type="presParOf" srcId="{0CA8665E-5B74-425E-9440-857D71A441E7}" destId="{FBBEDA4A-370C-48D9-A731-008E565D40F8}" srcOrd="2" destOrd="0" presId="urn:microsoft.com/office/officeart/2008/layout/PictureStrips"/>
    <dgm:cxn modelId="{846416E6-E055-4814-A5F4-05876F1DCA9B}" type="presParOf" srcId="{FBBEDA4A-370C-48D9-A731-008E565D40F8}" destId="{CF4894FE-F6AE-4851-AA70-F2FDE423A85C}" srcOrd="0" destOrd="0" presId="urn:microsoft.com/office/officeart/2008/layout/PictureStrips"/>
    <dgm:cxn modelId="{7E2C3956-8DBD-4D0B-93D7-E5FAF86247AC}" type="presParOf" srcId="{FBBEDA4A-370C-48D9-A731-008E565D40F8}" destId="{04389D35-9C5B-446B-B3C5-7C02389D5AD7}" srcOrd="1" destOrd="0" presId="urn:microsoft.com/office/officeart/2008/layout/PictureStrips"/>
    <dgm:cxn modelId="{1BA84F17-878B-4715-B857-7E913950845D}" type="presParOf" srcId="{0CA8665E-5B74-425E-9440-857D71A441E7}" destId="{83E03A74-B22A-4BF9-B328-1716400F3A87}" srcOrd="3" destOrd="0" presId="urn:microsoft.com/office/officeart/2008/layout/PictureStrips"/>
    <dgm:cxn modelId="{4BF1000B-ECD9-4E27-A83D-CCE6A109DB86}" type="presParOf" srcId="{0CA8665E-5B74-425E-9440-857D71A441E7}" destId="{438E67F3-72F1-4FC2-8A49-2F77CF345C54}" srcOrd="4" destOrd="0" presId="urn:microsoft.com/office/officeart/2008/layout/PictureStrips"/>
    <dgm:cxn modelId="{2D7FFB4C-26FB-44E9-B2E3-9FC3E59E6842}" type="presParOf" srcId="{438E67F3-72F1-4FC2-8A49-2F77CF345C54}" destId="{9DA4A90B-22C3-42D0-A1B1-73A71ECDB0AC}" srcOrd="0" destOrd="0" presId="urn:microsoft.com/office/officeart/2008/layout/PictureStrips"/>
    <dgm:cxn modelId="{A2E26E1D-6C7B-4192-81D1-9DA8FD6C4AAC}" type="presParOf" srcId="{438E67F3-72F1-4FC2-8A49-2F77CF345C54}" destId="{AEE3341C-BB15-48EF-95E5-57B16B4AA91B}" srcOrd="1" destOrd="0" presId="urn:microsoft.com/office/officeart/2008/layout/PictureStrips"/>
    <dgm:cxn modelId="{3D415839-F53C-4B49-AB80-E4398368E007}" type="presParOf" srcId="{0CA8665E-5B74-425E-9440-857D71A441E7}" destId="{A33096C2-2495-40A5-89A0-9FA8AF22CB56}" srcOrd="5" destOrd="0" presId="urn:microsoft.com/office/officeart/2008/layout/PictureStrips"/>
    <dgm:cxn modelId="{1FB37CD8-36AD-43A0-84D7-1652C1204196}" type="presParOf" srcId="{0CA8665E-5B74-425E-9440-857D71A441E7}" destId="{897FAC4B-AC7E-4638-BCA1-D76B69750E9A}" srcOrd="6" destOrd="0" presId="urn:microsoft.com/office/officeart/2008/layout/PictureStrips"/>
    <dgm:cxn modelId="{14A6341A-518A-4C71-8E72-2BA0777FF26A}" type="presParOf" srcId="{897FAC4B-AC7E-4638-BCA1-D76B69750E9A}" destId="{7024D741-4E18-456D-8EC7-EC6E280F24B7}" srcOrd="0" destOrd="0" presId="urn:microsoft.com/office/officeart/2008/layout/PictureStrips"/>
    <dgm:cxn modelId="{D6CC15AC-4231-41F1-A896-C51553C58DB3}" type="presParOf" srcId="{897FAC4B-AC7E-4638-BCA1-D76B69750E9A}" destId="{18C03663-846D-446F-893A-536801B08C5B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A2176C-0C93-4D3C-8B93-C663FF286878}">
      <dsp:nvSpPr>
        <dsp:cNvPr id="0" name=""/>
        <dsp:cNvSpPr/>
      </dsp:nvSpPr>
      <dsp:spPr>
        <a:xfrm>
          <a:off x="48310" y="516"/>
          <a:ext cx="2385345" cy="1431207"/>
        </a:xfrm>
        <a:prstGeom prst="rect">
          <a:avLst/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Benutzerfreundliche Anwendung</a:t>
          </a:r>
          <a:endParaRPr lang="en-US" sz="2100" kern="1200" dirty="0"/>
        </a:p>
      </dsp:txBody>
      <dsp:txXfrm>
        <a:off x="48310" y="516"/>
        <a:ext cx="2385345" cy="1431207"/>
      </dsp:txXfrm>
    </dsp:sp>
    <dsp:sp modelId="{A4859FB1-42FC-49E6-A902-0890B0E547E2}">
      <dsp:nvSpPr>
        <dsp:cNvPr id="0" name=""/>
        <dsp:cNvSpPr/>
      </dsp:nvSpPr>
      <dsp:spPr>
        <a:xfrm>
          <a:off x="2672191" y="516"/>
          <a:ext cx="2385345" cy="1431207"/>
        </a:xfrm>
        <a:prstGeom prst="rect">
          <a:avLst/>
        </a:prstGeom>
        <a:solidFill>
          <a:schemeClr val="accent4">
            <a:shade val="50000"/>
            <a:hueOff val="0"/>
            <a:satOff val="0"/>
            <a:lumOff val="16463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Webapp, für mobiles Bestellen</a:t>
          </a:r>
          <a:endParaRPr lang="en-US" sz="2100" kern="1200" dirty="0"/>
        </a:p>
      </dsp:txBody>
      <dsp:txXfrm>
        <a:off x="2672191" y="516"/>
        <a:ext cx="2385345" cy="1431207"/>
      </dsp:txXfrm>
    </dsp:sp>
    <dsp:sp modelId="{FD26CDB0-F966-4998-914B-FEA3C8A97B6B}">
      <dsp:nvSpPr>
        <dsp:cNvPr id="0" name=""/>
        <dsp:cNvSpPr/>
      </dsp:nvSpPr>
      <dsp:spPr>
        <a:xfrm>
          <a:off x="5296071" y="516"/>
          <a:ext cx="2385345" cy="1431207"/>
        </a:xfrm>
        <a:prstGeom prst="rect">
          <a:avLst/>
        </a:prstGeom>
        <a:solidFill>
          <a:schemeClr val="accent4">
            <a:shade val="50000"/>
            <a:hueOff val="0"/>
            <a:satOff val="0"/>
            <a:lumOff val="32926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Bestellübersicht für Kantinenmitarbeiter</a:t>
          </a:r>
          <a:endParaRPr lang="en-US" sz="2100" kern="1200" dirty="0"/>
        </a:p>
      </dsp:txBody>
      <dsp:txXfrm>
        <a:off x="5296071" y="516"/>
        <a:ext cx="2385345" cy="1431207"/>
      </dsp:txXfrm>
    </dsp:sp>
    <dsp:sp modelId="{694E9C63-14F2-412A-913F-2E60570164D4}">
      <dsp:nvSpPr>
        <dsp:cNvPr id="0" name=""/>
        <dsp:cNvSpPr/>
      </dsp:nvSpPr>
      <dsp:spPr>
        <a:xfrm>
          <a:off x="1360250" y="1670258"/>
          <a:ext cx="2385345" cy="1431207"/>
        </a:xfrm>
        <a:prstGeom prst="rect">
          <a:avLst/>
        </a:prstGeom>
        <a:solidFill>
          <a:schemeClr val="accent4">
            <a:shade val="50000"/>
            <a:hueOff val="0"/>
            <a:satOff val="0"/>
            <a:lumOff val="32926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100" kern="1200" dirty="0"/>
            <a:t>Mitarbeiter hat mehr Auskunft über Gerichte</a:t>
          </a:r>
          <a:endParaRPr lang="en-US" sz="2100" kern="1200" dirty="0"/>
        </a:p>
      </dsp:txBody>
      <dsp:txXfrm>
        <a:off x="1360250" y="1670258"/>
        <a:ext cx="2385345" cy="1431207"/>
      </dsp:txXfrm>
    </dsp:sp>
    <dsp:sp modelId="{94A7641B-CC4B-463A-B744-1AE4D462F1CF}">
      <dsp:nvSpPr>
        <dsp:cNvPr id="0" name=""/>
        <dsp:cNvSpPr/>
      </dsp:nvSpPr>
      <dsp:spPr>
        <a:xfrm>
          <a:off x="3984131" y="1670258"/>
          <a:ext cx="2385345" cy="1431207"/>
        </a:xfrm>
        <a:prstGeom prst="rect">
          <a:avLst/>
        </a:prstGeom>
        <a:solidFill>
          <a:schemeClr val="accent4">
            <a:shade val="50000"/>
            <a:hueOff val="0"/>
            <a:satOff val="0"/>
            <a:lumOff val="16463"/>
            <a:alphaOff val="0"/>
          </a:schemeClr>
        </a:solidFill>
        <a:ln w="317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100" kern="1200" dirty="0"/>
            <a:t>Statistiken, um Bestellverhalten nachzuvollziehen</a:t>
          </a:r>
          <a:endParaRPr lang="en-US" sz="2100" kern="1200" dirty="0"/>
        </a:p>
      </dsp:txBody>
      <dsp:txXfrm>
        <a:off x="3984131" y="1670258"/>
        <a:ext cx="2385345" cy="14312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ABE28E-5178-44F9-973D-B63A8D8B0E53}">
      <dsp:nvSpPr>
        <dsp:cNvPr id="0" name=""/>
        <dsp:cNvSpPr/>
      </dsp:nvSpPr>
      <dsp:spPr>
        <a:xfrm>
          <a:off x="154724" y="350324"/>
          <a:ext cx="3634179" cy="1135681"/>
        </a:xfrm>
        <a:prstGeom prst="rect">
          <a:avLst/>
        </a:prstGeom>
        <a:solidFill>
          <a:schemeClr val="lt1">
            <a:alpha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923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Bestellung nicht auf Desktop beschränkt</a:t>
          </a:r>
          <a:endParaRPr lang="en-US" sz="2000" kern="1200" dirty="0"/>
        </a:p>
      </dsp:txBody>
      <dsp:txXfrm>
        <a:off x="154724" y="350324"/>
        <a:ext cx="3634179" cy="1135681"/>
      </dsp:txXfrm>
    </dsp:sp>
    <dsp:sp modelId="{3842E395-CF94-4061-A194-2EFEA81ACB77}">
      <dsp:nvSpPr>
        <dsp:cNvPr id="0" name=""/>
        <dsp:cNvSpPr/>
      </dsp:nvSpPr>
      <dsp:spPr>
        <a:xfrm>
          <a:off x="1" y="194723"/>
          <a:ext cx="794976" cy="119246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l="-25000" r="-2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F4894FE-F6AE-4851-AA70-F2FDE423A85C}">
      <dsp:nvSpPr>
        <dsp:cNvPr id="0" name=""/>
        <dsp:cNvSpPr/>
      </dsp:nvSpPr>
      <dsp:spPr>
        <a:xfrm>
          <a:off x="4092247" y="350324"/>
          <a:ext cx="3634179" cy="1135681"/>
        </a:xfrm>
        <a:prstGeom prst="rect">
          <a:avLst/>
        </a:prstGeom>
        <a:solidFill>
          <a:schemeClr val="lt1">
            <a:alpha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923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Mitarbeiter hat bessere Einsicht auf sein Bestellverhalten</a:t>
          </a:r>
          <a:endParaRPr lang="en-US" sz="2000" kern="1200" dirty="0"/>
        </a:p>
      </dsp:txBody>
      <dsp:txXfrm>
        <a:off x="4092247" y="350324"/>
        <a:ext cx="3634179" cy="1135681"/>
      </dsp:txXfrm>
    </dsp:sp>
    <dsp:sp modelId="{04389D35-9C5B-446B-B3C5-7C02389D5AD7}">
      <dsp:nvSpPr>
        <dsp:cNvPr id="0" name=""/>
        <dsp:cNvSpPr/>
      </dsp:nvSpPr>
      <dsp:spPr>
        <a:xfrm>
          <a:off x="3940823" y="186281"/>
          <a:ext cx="794976" cy="1192465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5000" r="-8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DA4A90B-22C3-42D0-A1B1-73A71ECDB0AC}">
      <dsp:nvSpPr>
        <dsp:cNvPr id="0" name=""/>
        <dsp:cNvSpPr/>
      </dsp:nvSpPr>
      <dsp:spPr>
        <a:xfrm>
          <a:off x="154724" y="1780020"/>
          <a:ext cx="3634179" cy="1135681"/>
        </a:xfrm>
        <a:prstGeom prst="rect">
          <a:avLst/>
        </a:prstGeom>
        <a:solidFill>
          <a:schemeClr val="lt1">
            <a:alpha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923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Essensauswahl durch kategorische Einteilung erleichtert</a:t>
          </a:r>
          <a:endParaRPr lang="en-US" sz="2000" kern="1200" dirty="0"/>
        </a:p>
      </dsp:txBody>
      <dsp:txXfrm>
        <a:off x="154724" y="1780020"/>
        <a:ext cx="3634179" cy="1135681"/>
      </dsp:txXfrm>
    </dsp:sp>
    <dsp:sp modelId="{AEE3341C-BB15-48EF-95E5-57B16B4AA91B}">
      <dsp:nvSpPr>
        <dsp:cNvPr id="0" name=""/>
        <dsp:cNvSpPr/>
      </dsp:nvSpPr>
      <dsp:spPr>
        <a:xfrm>
          <a:off x="3300" y="1615977"/>
          <a:ext cx="794976" cy="119246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024D741-4E18-456D-8EC7-EC6E280F24B7}">
      <dsp:nvSpPr>
        <dsp:cNvPr id="0" name=""/>
        <dsp:cNvSpPr/>
      </dsp:nvSpPr>
      <dsp:spPr>
        <a:xfrm>
          <a:off x="4092247" y="1780020"/>
          <a:ext cx="3634179" cy="1135681"/>
        </a:xfrm>
        <a:prstGeom prst="rect">
          <a:avLst/>
        </a:prstGeom>
        <a:solidFill>
          <a:schemeClr val="lt1">
            <a:alpha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923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/>
            <a:t>Kantinenmitarbeiter können Essenszubereitung besser planen</a:t>
          </a:r>
          <a:endParaRPr lang="en-US" sz="2000" kern="1200"/>
        </a:p>
      </dsp:txBody>
      <dsp:txXfrm>
        <a:off x="4092247" y="1780020"/>
        <a:ext cx="3634179" cy="1135681"/>
      </dsp:txXfrm>
    </dsp:sp>
    <dsp:sp modelId="{18C03663-846D-446F-893A-536801B08C5B}">
      <dsp:nvSpPr>
        <dsp:cNvPr id="0" name=""/>
        <dsp:cNvSpPr/>
      </dsp:nvSpPr>
      <dsp:spPr>
        <a:xfrm>
          <a:off x="3940823" y="1615977"/>
          <a:ext cx="794976" cy="1192465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0" r="-50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sv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3/13/2022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C75FADA7-3B34-4600-81F6-4AFA577A5C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2E152EB-B7BF-4A33-855D-E80935EB7C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noFill/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de-DE" dirty="0" err="1">
                <a:solidFill>
                  <a:schemeClr val="tx1"/>
                </a:solidFill>
              </a:rPr>
              <a:t>EazyMenue</a:t>
            </a:r>
            <a:endParaRPr lang="de-AT" dirty="0">
              <a:solidFill>
                <a:schemeClr val="tx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A42E42-A408-4A58-B8E6-3A8AB89571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David </a:t>
            </a:r>
            <a:r>
              <a:rPr lang="de-DE" dirty="0" err="1">
                <a:solidFill>
                  <a:srgbClr val="FFFFFF"/>
                </a:solidFill>
              </a:rPr>
              <a:t>Ignjatovic</a:t>
            </a:r>
            <a:r>
              <a:rPr lang="de-DE" dirty="0">
                <a:solidFill>
                  <a:srgbClr val="FFFFFF"/>
                </a:solidFill>
              </a:rPr>
              <a:t>, Bozidar </a:t>
            </a:r>
            <a:r>
              <a:rPr lang="de-DE" dirty="0" err="1">
                <a:solidFill>
                  <a:srgbClr val="FFFFFF"/>
                </a:solidFill>
              </a:rPr>
              <a:t>Spasenovic</a:t>
            </a:r>
            <a:r>
              <a:rPr lang="de-DE" dirty="0">
                <a:solidFill>
                  <a:srgbClr val="FFFFFF"/>
                </a:solidFill>
              </a:rPr>
              <a:t>, Benjamin Besic</a:t>
            </a:r>
            <a:endParaRPr lang="de-A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039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9B0CB6-230F-44B1-AD2E-EAE7EA4EF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de-DE"/>
              <a:t>AusgangsSituation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7E9B48-F387-4969-A809-6FFAD0C1D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4828030" cy="3101983"/>
          </a:xfrm>
        </p:spPr>
        <p:txBody>
          <a:bodyPr>
            <a:normAutofit/>
          </a:bodyPr>
          <a:lstStyle/>
          <a:p>
            <a:r>
              <a:rPr lang="de-DE" sz="2000" dirty="0"/>
              <a:t>In Kooperation mit der Oberösterreichischen Versicherung in Linz</a:t>
            </a:r>
          </a:p>
          <a:p>
            <a:r>
              <a:rPr lang="de-DE" sz="2000" dirty="0"/>
              <a:t>Ca. 200 Mitarbeiter </a:t>
            </a:r>
          </a:p>
          <a:p>
            <a:r>
              <a:rPr lang="de-AT" sz="2000" dirty="0"/>
              <a:t>Menübestellung mit IBM Notes Desktopanwendung</a:t>
            </a:r>
          </a:p>
          <a:p>
            <a:endParaRPr lang="de-AT" dirty="0"/>
          </a:p>
          <a:p>
            <a:endParaRPr lang="de-AT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498AB45-0028-4856-8B80-92AF58BE2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4656" y="2743200"/>
            <a:ext cx="2417063" cy="1243060"/>
          </a:xfrm>
          <a:prstGeom prst="rect">
            <a:avLst/>
          </a:prstGeom>
          <a:ln w="31750" cap="sq">
            <a:solidFill>
              <a:srgbClr val="FFFFFF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9945929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49AE5B1-E92F-4E27-B0D0-44C2B69138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816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0BC977-D909-42B9-94CC-1847F01A2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45000"/>
            </a:schemeClr>
          </a:solidFill>
        </p:spPr>
        <p:txBody>
          <a:bodyPr>
            <a:normAutofit/>
          </a:bodyPr>
          <a:lstStyle/>
          <a:p>
            <a:r>
              <a:rPr lang="de-DE"/>
              <a:t>Problemstellung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ACBA3E-B328-4148-9BD0-B785FA11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  <a:ln w="28575">
            <a:noFill/>
          </a:ln>
        </p:spPr>
        <p:txBody>
          <a:bodyPr>
            <a:normAutofit/>
          </a:bodyPr>
          <a:lstStyle/>
          <a:p>
            <a:r>
              <a:rPr lang="de-DE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IBM Notes ist veraltet</a:t>
            </a:r>
          </a:p>
          <a:p>
            <a:r>
              <a:rPr lang="de-DE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Als Desktopanwendung beschränkt</a:t>
            </a:r>
          </a:p>
          <a:p>
            <a:r>
              <a:rPr lang="de-DE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Benutzerfreundlichkeit und Performance waren nicht heutigen Standards entsprechend</a:t>
            </a:r>
          </a:p>
          <a:p>
            <a:r>
              <a:rPr lang="de-DE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Zutaten und Informationen zum Gericht fehlend</a:t>
            </a:r>
          </a:p>
          <a:p>
            <a:pPr marL="0" indent="0">
              <a:buNone/>
            </a:pPr>
            <a:endParaRPr lang="de-DE" sz="2000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8083135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89ABFB8D-3FA9-4C2C-BF01-D1149B24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de-DE" dirty="0" err="1"/>
              <a:t>Livedemo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169312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Elektronik, drinnen, Hand enthält.&#10;&#10;Automatisch generierte Beschreibung">
            <a:extLst>
              <a:ext uri="{FF2B5EF4-FFF2-40B4-BE49-F238E27FC236}">
                <a16:creationId xmlns:a16="http://schemas.microsoft.com/office/drawing/2014/main" id="{EEC01409-7A66-4ED5-AD53-CBC51AEA10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9E0B3A5-FF07-4BD5-AFEE-D2DB26039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de-DE" sz="2600">
                <a:solidFill>
                  <a:schemeClr val="tx1"/>
                </a:solidFill>
              </a:rPr>
              <a:t>Aufgabenstellung/Anforderungen</a:t>
            </a:r>
            <a:endParaRPr lang="de-AT" sz="2600">
              <a:solidFill>
                <a:schemeClr val="tx1"/>
              </a:solidFill>
            </a:endParaRP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0F44F5F5-EF30-8601-8F8E-BA98FFA587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3545556"/>
              </p:ext>
            </p:extLst>
          </p:nvPr>
        </p:nvGraphicFramePr>
        <p:xfrm>
          <a:off x="2231136" y="2638044"/>
          <a:ext cx="7729728" cy="3101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192728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536C8F-2A28-4525-B043-40013A55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56069"/>
            <a:ext cx="7729728" cy="1188720"/>
          </a:xfrm>
        </p:spPr>
        <p:txBody>
          <a:bodyPr>
            <a:normAutofit/>
          </a:bodyPr>
          <a:lstStyle/>
          <a:p>
            <a:r>
              <a:rPr lang="de-DE" dirty="0"/>
              <a:t>Systemarchitektur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A9D51D-41CF-4D45-9619-C8DDB3AAD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992" y="2638044"/>
            <a:ext cx="3631692" cy="3101983"/>
          </a:xfrm>
        </p:spPr>
        <p:txBody>
          <a:bodyPr>
            <a:normAutofit/>
          </a:bodyPr>
          <a:lstStyle/>
          <a:p>
            <a:endParaRPr lang="de-AT"/>
          </a:p>
          <a:p>
            <a:endParaRPr lang="de-AT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100E541-8888-4BFA-9D60-D17F1EDE57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" r="-65" b="-261"/>
          <a:stretch/>
        </p:blipFill>
        <p:spPr>
          <a:xfrm>
            <a:off x="2649006" y="1943101"/>
            <a:ext cx="6893987" cy="4739382"/>
          </a:xfrm>
          <a:prstGeom prst="rect">
            <a:avLst/>
          </a:prstGeom>
          <a:ln w="38100" cap="sq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0434194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89ABFB8D-3FA9-4C2C-BF01-D1149B242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de-DE" dirty="0"/>
              <a:t>Livedemo-Android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700390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erson, Tisch, drinnen, Personen enthält.&#10;&#10;Automatisch generierte Beschreibung">
            <a:extLst>
              <a:ext uri="{FF2B5EF4-FFF2-40B4-BE49-F238E27FC236}">
                <a16:creationId xmlns:a16="http://schemas.microsoft.com/office/drawing/2014/main" id="{6BC638DB-2DBE-494B-A5BD-749F6A3B5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525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8DF7CC0-CA03-45E9-8B52-807C6E9CB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de-DE">
                <a:solidFill>
                  <a:schemeClr val="tx1"/>
                </a:solidFill>
              </a:rPr>
              <a:t>Ziele</a:t>
            </a:r>
            <a:endParaRPr lang="de-AT">
              <a:solidFill>
                <a:schemeClr val="tx1"/>
              </a:solidFill>
            </a:endParaRPr>
          </a:p>
        </p:txBody>
      </p:sp>
      <p:graphicFrame>
        <p:nvGraphicFramePr>
          <p:cNvPr id="17" name="Inhaltsplatzhalter 2">
            <a:extLst>
              <a:ext uri="{FF2B5EF4-FFF2-40B4-BE49-F238E27FC236}">
                <a16:creationId xmlns:a16="http://schemas.microsoft.com/office/drawing/2014/main" id="{6FEC6B8E-35E8-8C2A-6CE7-720D97A403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5568507"/>
              </p:ext>
            </p:extLst>
          </p:nvPr>
        </p:nvGraphicFramePr>
        <p:xfrm>
          <a:off x="2231136" y="2638044"/>
          <a:ext cx="7729728" cy="3101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80474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5AC0BD-190A-4046-AF1A-C80200775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de-DE" dirty="0"/>
              <a:t>Danke Für ihre Aufmerksamkeit!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5224620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Paket</Template>
  <TotalTime>0</TotalTime>
  <Words>104</Words>
  <Application>Microsoft Office PowerPoint</Application>
  <PresentationFormat>Breitbild</PresentationFormat>
  <Paragraphs>29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Paket</vt:lpstr>
      <vt:lpstr>EazyMenue</vt:lpstr>
      <vt:lpstr>AusgangsSituation</vt:lpstr>
      <vt:lpstr>Problemstellung</vt:lpstr>
      <vt:lpstr>Livedemo</vt:lpstr>
      <vt:lpstr>Aufgabenstellung/Anforderungen</vt:lpstr>
      <vt:lpstr>Systemarchitektur</vt:lpstr>
      <vt:lpstr>Livedemo-Android</vt:lpstr>
      <vt:lpstr>Ziele</vt:lpstr>
      <vt:lpstr>Danke Für ihre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EazyMenue</dc:title>
  <dc:creator>beni faul</dc:creator>
  <cp:lastModifiedBy>beni faul</cp:lastModifiedBy>
  <cp:revision>1</cp:revision>
  <dcterms:created xsi:type="dcterms:W3CDTF">2022-03-13T13:32:32Z</dcterms:created>
  <dcterms:modified xsi:type="dcterms:W3CDTF">2022-03-13T14:50:28Z</dcterms:modified>
</cp:coreProperties>
</file>

<file path=docProps/thumbnail.jpeg>
</file>